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864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550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10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259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116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321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64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98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462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14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74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108-8FE0-49FC-B18D-84970B884A75}" type="datetimeFigureOut">
              <a:rPr lang="fa-IR" smtClean="0"/>
              <a:t>1441/07/10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2119-8567-45B6-A404-A016463AD7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009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فصل 2	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فرایند گسترش نرم افزار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375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نرم افزار چیست؟	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چارچوبی برای کارها و فعالیت های مورد نیاز برای گسترش نرم افزاری با کیفیت بالا را فرایند نامند.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578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نرم افزار مبتنی بر علم مهندسی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قابل نگهداری باشد.</a:t>
            </a:r>
          </a:p>
          <a:p>
            <a:r>
              <a:rPr lang="fa-IR" dirty="0" smtClean="0"/>
              <a:t>قابل اعتماد از دید کاربر باشد.</a:t>
            </a:r>
          </a:p>
          <a:p>
            <a:r>
              <a:rPr lang="fa-IR" dirty="0" smtClean="0"/>
              <a:t>کارا باشد.</a:t>
            </a:r>
          </a:p>
          <a:p>
            <a:r>
              <a:rPr lang="fa-IR" dirty="0" smtClean="0"/>
              <a:t>ارتباط ساده با کاربر داشته باشد.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1415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ضابطه های ارزیابی نرم 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عامل های خارجی</a:t>
            </a:r>
          </a:p>
          <a:p>
            <a:r>
              <a:rPr lang="fa-IR" dirty="0" smtClean="0"/>
              <a:t>عامل های داخلی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2583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مرحله های فرایند مهندسی نرم 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فرایند مهندسی نرم افزار شامل سه مرحله ی: تعریف، گسترش و نگهداری نرم افزار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721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بلوغ توانایی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مدل تعیین کننده ی میزان موثر بودن فعالیت های مهندسی نرم افزار در یک سازمان نرم افزاری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2439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های پایه در فرایند گسترش نرم 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مدل ترتیبی خطی</a:t>
            </a:r>
          </a:p>
          <a:p>
            <a:r>
              <a:rPr lang="fa-IR" dirty="0" smtClean="0"/>
              <a:t>مدل آبشاری</a:t>
            </a:r>
          </a:p>
          <a:p>
            <a:r>
              <a:rPr lang="fa-IR" dirty="0" smtClean="0"/>
              <a:t>مدل نمونه سازی</a:t>
            </a:r>
          </a:p>
          <a:p>
            <a:r>
              <a:rPr lang="fa-IR" dirty="0" smtClean="0"/>
              <a:t>مدل گسترش سریع کاربرد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353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مدل های تکاملی فرایند گسترش نرم 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مدل افزایشی</a:t>
            </a:r>
          </a:p>
          <a:p>
            <a:r>
              <a:rPr lang="fa-IR" dirty="0" smtClean="0"/>
              <a:t>مدل حلزونی معروف به مدل بوهم</a:t>
            </a:r>
          </a:p>
          <a:p>
            <a:r>
              <a:rPr lang="fa-IR" dirty="0" smtClean="0"/>
              <a:t>مدل حلزونی </a:t>
            </a:r>
            <a:r>
              <a:rPr lang="en-US" dirty="0" err="1" smtClean="0"/>
              <a:t>WinWin</a:t>
            </a:r>
            <a:endParaRPr lang="en-US" dirty="0" smtClean="0"/>
          </a:p>
          <a:p>
            <a:r>
              <a:rPr lang="fa-IR" dirty="0" smtClean="0"/>
              <a:t>مدل مونتاژ مولفه ها</a:t>
            </a:r>
          </a:p>
          <a:p>
            <a:r>
              <a:rPr lang="fa-IR" dirty="0" smtClean="0"/>
              <a:t>مدل گسترش هم روند</a:t>
            </a:r>
          </a:p>
          <a:p>
            <a:r>
              <a:rPr lang="fa-IR" dirty="0" smtClean="0"/>
              <a:t>مدل روش های رسمی</a:t>
            </a:r>
          </a:p>
          <a:p>
            <a:r>
              <a:rPr lang="fa-IR" dirty="0" smtClean="0"/>
              <a:t>مدل ابزارهای نسل چهارم</a:t>
            </a:r>
          </a:p>
          <a:p>
            <a:r>
              <a:rPr lang="fa-IR" smtClean="0"/>
              <a:t>مدل فرایند مدل سازی یکنواخت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7858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فصل 2 </vt:lpstr>
      <vt:lpstr>فرایند نرم افزار چیست؟ </vt:lpstr>
      <vt:lpstr>ویژگی های نرم افزار مبتنی بر علم مهندسی</vt:lpstr>
      <vt:lpstr>ضابطه های ارزیابی نرم افزار</vt:lpstr>
      <vt:lpstr>مرحله های فرایند مهندسی نرم افزار</vt:lpstr>
      <vt:lpstr>مدل بلوغ توانایی</vt:lpstr>
      <vt:lpstr>مدل های پایه در فرایند گسترش نرم افزار</vt:lpstr>
      <vt:lpstr>مدل های تکاملی فرایند گسترش نرم افزار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2</dc:title>
  <dc:creator>ARVAND</dc:creator>
  <cp:lastModifiedBy>ARVAND</cp:lastModifiedBy>
  <cp:revision>4</cp:revision>
  <dcterms:created xsi:type="dcterms:W3CDTF">2020-03-04T02:08:03Z</dcterms:created>
  <dcterms:modified xsi:type="dcterms:W3CDTF">2020-03-04T02:38:57Z</dcterms:modified>
</cp:coreProperties>
</file>